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C9485FCA-3E36-44CF-BF72-0BF569E51548}"/>
    <pc:docChg chg="custSel modSld">
      <pc:chgData name="Thomas, Dartayvia" userId="a694c79a-5c0e-4384-8328-fcb030cbbd2b" providerId="ADAL" clId="{C9485FCA-3E36-44CF-BF72-0BF569E51548}" dt="2023-08-06T23:10:21.402" v="15" actId="478"/>
      <pc:docMkLst>
        <pc:docMk/>
      </pc:docMkLst>
      <pc:sldChg chg="delSp mod">
        <pc:chgData name="Thomas, Dartayvia" userId="a694c79a-5c0e-4384-8328-fcb030cbbd2b" providerId="ADAL" clId="{C9485FCA-3E36-44CF-BF72-0BF569E51548}" dt="2023-08-06T23:10:21.402" v="15" actId="478"/>
        <pc:sldMkLst>
          <pc:docMk/>
          <pc:sldMk cId="0" sldId="257"/>
        </pc:sldMkLst>
        <pc:picChg chg="del">
          <ac:chgData name="Thomas, Dartayvia" userId="a694c79a-5c0e-4384-8328-fcb030cbbd2b" providerId="ADAL" clId="{C9485FCA-3E36-44CF-BF72-0BF569E51548}" dt="2023-08-06T23:10:21.402" v="15" actId="478"/>
          <ac:picMkLst>
            <pc:docMk/>
            <pc:sldMk cId="0" sldId="257"/>
            <ac:picMk id="4" creationId="{00000000-0000-0000-0000-000000000000}"/>
          </ac:picMkLst>
        </pc:picChg>
      </pc:sldChg>
      <pc:sldChg chg="delSp modSp mod">
        <pc:chgData name="Thomas, Dartayvia" userId="a694c79a-5c0e-4384-8328-fcb030cbbd2b" providerId="ADAL" clId="{C9485FCA-3E36-44CF-BF72-0BF569E51548}" dt="2023-08-06T23:10:17.155" v="14" actId="478"/>
        <pc:sldMkLst>
          <pc:docMk/>
          <pc:sldMk cId="1715711071" sldId="261"/>
        </pc:sldMkLst>
        <pc:spChg chg="mod">
          <ac:chgData name="Thomas, Dartayvia" userId="a694c79a-5c0e-4384-8328-fcb030cbbd2b" providerId="ADAL" clId="{C9485FCA-3E36-44CF-BF72-0BF569E51548}" dt="2023-08-06T23:10:13.927" v="13" actId="20577"/>
          <ac:spMkLst>
            <pc:docMk/>
            <pc:sldMk cId="1715711071" sldId="261"/>
            <ac:spMk id="11" creationId="{23700F73-3A49-415E-B9B2-0E6746A2FCDB}"/>
          </ac:spMkLst>
        </pc:spChg>
        <pc:picChg chg="del">
          <ac:chgData name="Thomas, Dartayvia" userId="a694c79a-5c0e-4384-8328-fcb030cbbd2b" providerId="ADAL" clId="{C9485FCA-3E36-44CF-BF72-0BF569E51548}" dt="2023-08-06T23:10:17.155" v="14" actId="478"/>
          <ac:picMkLst>
            <pc:docMk/>
            <pc:sldMk cId="1715711071" sldId="261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3653764" y="1945857"/>
            <a:ext cx="4878323" cy="236988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HEALTH</a:t>
            </a: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: 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August 7th -11</a:t>
            </a:r>
            <a:r>
              <a:rPr lang="en-US" sz="4800" b="1" spc="50" baseline="300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en-US" sz="4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087187" y="220466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my understanding of the rules, procedures, and expectations for recreational games.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Now: Students close read expectations</a:t>
            </a:r>
          </a:p>
          <a:p>
            <a:r>
              <a:rPr lang="en-US" dirty="0"/>
              <a:t>-Attendance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4263" y="2533423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1. Teacher explain entry process &amp; attendance </a:t>
            </a:r>
          </a:p>
          <a:p>
            <a:r>
              <a:rPr lang="en-US" sz="1600" dirty="0"/>
              <a:t>2.Students complete 1 pager of expectations using rubric </a:t>
            </a:r>
          </a:p>
          <a:p>
            <a:r>
              <a:rPr lang="en-US" sz="1600" dirty="0"/>
              <a:t>3.Students Upload 1-pager into Canvas</a:t>
            </a:r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will lead review of expectations by sharing 1 pager and completing demonstrations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explain the importance of the rules, procedures, and expectations overall and specifically.</a:t>
            </a:r>
          </a:p>
          <a:p>
            <a:endParaRPr lang="en-US" dirty="0"/>
          </a:p>
          <a:p>
            <a:r>
              <a:rPr lang="en-US" dirty="0"/>
              <a:t>I can access Canvas and Teacher Page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124408" y="2938158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I can demonstrate my understanding of the rules, procedures, and expectations for recreational games.</a:t>
            </a:r>
          </a:p>
          <a:p>
            <a:r>
              <a:rPr lang="en-US" sz="1200" dirty="0"/>
              <a:t>I will brainstorm &amp; inform Coach of activities I would like to participate in that are relevant to recreational games</a:t>
            </a:r>
            <a:endParaRPr lang="en-US" dirty="0"/>
          </a:p>
          <a:p>
            <a:r>
              <a:rPr lang="en-US" sz="1200" dirty="0"/>
              <a:t>I can explain how the Georgia Standards of Excellence are used to determine what is done in class and taught by Coach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Now: Close Read syllabus following steps provided</a:t>
            </a:r>
          </a:p>
          <a:p>
            <a:r>
              <a:rPr lang="en-US" dirty="0"/>
              <a:t>-Attendance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I can explain the importance of the rules, procedures, and expectations overall and specifically.</a:t>
            </a:r>
          </a:p>
          <a:p>
            <a:r>
              <a:rPr lang="en-US" dirty="0"/>
              <a:t>2. I can name various activities we will participate in this year </a:t>
            </a:r>
          </a:p>
          <a:p>
            <a:r>
              <a:rPr lang="en-US" dirty="0"/>
              <a:t>3. I can explain how the Coach utilizes the Georgia standards of excellence to determine class instruction.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Formative assessment with sticky notes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1822" y="3394487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Students will answer checking for understanding questions on syllabus</a:t>
            </a:r>
          </a:p>
          <a:p>
            <a:pPr marL="228600" indent="-228600">
              <a:buAutoNum type="arabicPeriod"/>
            </a:pPr>
            <a:r>
              <a:rPr lang="en-US" sz="1400" dirty="0"/>
              <a:t>Coach will demonstrate for students how to access Canvas &amp; Teacher page</a:t>
            </a:r>
          </a:p>
          <a:p>
            <a:r>
              <a:rPr lang="en-US" sz="1400" dirty="0"/>
              <a:t>*quick review of Canvas</a:t>
            </a:r>
          </a:p>
          <a:p>
            <a:r>
              <a:rPr lang="en-US" sz="1400" dirty="0"/>
              <a:t>*Show students how to find syllabus &amp; review</a:t>
            </a:r>
          </a:p>
          <a:p>
            <a:r>
              <a:rPr lang="en-US" sz="1400" dirty="0"/>
              <a:t>*Show students how to access WAG &amp; when this should be done</a:t>
            </a:r>
          </a:p>
          <a:p>
            <a:r>
              <a:rPr lang="en-US" sz="1400" dirty="0"/>
              <a:t>*Show standards &amp; review connection of standards to daily lessons</a:t>
            </a:r>
          </a:p>
          <a:p>
            <a:r>
              <a:rPr lang="en-US" sz="1400" dirty="0"/>
              <a:t>3.Students complete survey for activities of interest that are relevant to weight training class standards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349699" y="2817542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my understanding of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Now: write the question &amp; answer or write a complete sentence that provides the question in the answer</a:t>
            </a:r>
          </a:p>
          <a:p>
            <a:r>
              <a:rPr lang="en-US" dirty="0"/>
              <a:t>1.Do you consider yourself a leader or follower?</a:t>
            </a:r>
          </a:p>
          <a:p>
            <a:r>
              <a:rPr lang="en-US" dirty="0"/>
              <a:t>2.Explain why you chose your answer for number 1</a:t>
            </a:r>
          </a:p>
          <a:p>
            <a:r>
              <a:rPr lang="en-US" dirty="0"/>
              <a:t>3. Define this class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35021" y="3095974"/>
            <a:ext cx="6073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2000" dirty="0"/>
              <a:t>Review of Do Now by show of hands</a:t>
            </a:r>
          </a:p>
          <a:p>
            <a:pPr marL="228600" indent="-228600">
              <a:buAutoNum type="arabicPeriod"/>
            </a:pPr>
            <a:r>
              <a:rPr lang="en-US" sz="2000" dirty="0"/>
              <a:t>Static &amp; Dynamic stretches</a:t>
            </a:r>
          </a:p>
          <a:p>
            <a:pPr marL="228600" indent="-228600">
              <a:buAutoNum type="arabicPeriod"/>
            </a:pPr>
            <a:r>
              <a:rPr lang="en-US" sz="2000" dirty="0"/>
              <a:t>Track Walk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explain the importance of  a proper warm-up &amp; cool down during fitness training.</a:t>
            </a:r>
          </a:p>
          <a:p>
            <a:endParaRPr lang="en-US" dirty="0"/>
          </a:p>
          <a:p>
            <a:r>
              <a:rPr lang="en-US" dirty="0"/>
              <a:t>I can exhibit appropriate behavior during weight training and follow safety precautions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Cool down &amp; hydrate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087187" y="2481876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889491" y="5194425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my understanding of teamwork and fulfilling my role as a teammate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Now:</a:t>
            </a:r>
          </a:p>
          <a:p>
            <a:r>
              <a:rPr lang="en-US" dirty="0"/>
              <a:t>1.Place bookbags &amp; other items in designated areas</a:t>
            </a:r>
          </a:p>
          <a:p>
            <a:r>
              <a:rPr lang="en-US" dirty="0"/>
              <a:t>2.Read instructions for proper technique of warmup exercises &amp; complete 2 sets for 20 seconds &amp; upload video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5186" y="2904928"/>
            <a:ext cx="6073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Captains will choose teammates using roster as those not chosen as captains complete circuit workout routines (12-15 mins)</a:t>
            </a:r>
          </a:p>
          <a:p>
            <a:pPr marL="228600" indent="-228600">
              <a:buAutoNum type="arabicPeriod"/>
            </a:pPr>
            <a:r>
              <a:rPr lang="en-US" sz="1600" dirty="0"/>
              <a:t>Teams will choose mascot, roles, and complete poster</a:t>
            </a:r>
          </a:p>
          <a:p>
            <a:pPr marL="228600" indent="-228600">
              <a:buAutoNum type="arabicPeriod"/>
            </a:pP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explain the importance of teamwork</a:t>
            </a:r>
          </a:p>
          <a:p>
            <a:endParaRPr lang="en-US" dirty="0"/>
          </a:p>
          <a:p>
            <a:r>
              <a:rPr lang="en-US" dirty="0"/>
              <a:t>I can exhibit appropriate behavior during weight training and follow safety precautions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54836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-Cool down &amp; hydrate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18974" y="291467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6169630" y="1805278"/>
            <a:ext cx="4888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Now: use designated area to sign in, complete stretches and warmup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04574" y="3314781"/>
            <a:ext cx="6073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2000" dirty="0"/>
              <a:t>Quiz of expectations &amp; syllabus using </a:t>
            </a:r>
            <a:r>
              <a:rPr lang="en-US" sz="2000" dirty="0" err="1"/>
              <a:t>quizziz</a:t>
            </a:r>
            <a:endParaRPr lang="en-US" sz="2000" dirty="0"/>
          </a:p>
          <a:p>
            <a:pPr marL="228600" indent="-228600">
              <a:buAutoNum type="arabicPeriod"/>
            </a:pPr>
            <a:r>
              <a:rPr lang="en-US" sz="2000" dirty="0"/>
              <a:t>Complete Poster &amp; hang 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1094</Words>
  <Application>Microsoft Office PowerPoint</Application>
  <PresentationFormat>Widescreen</PresentationFormat>
  <Paragraphs>148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42</cp:revision>
  <dcterms:created xsi:type="dcterms:W3CDTF">2022-07-27T15:29:14Z</dcterms:created>
  <dcterms:modified xsi:type="dcterms:W3CDTF">2023-08-06T23:10:28Z</dcterms:modified>
</cp:coreProperties>
</file>